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92" r:id="rId2"/>
    <p:sldId id="510" r:id="rId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46"/>
    <a:srgbClr val="961151"/>
    <a:srgbClr val="9E1E50"/>
    <a:srgbClr val="0CB393"/>
    <a:srgbClr val="009706"/>
    <a:srgbClr val="7F7F7F"/>
    <a:srgbClr val="AC3E78"/>
    <a:srgbClr val="C65D38"/>
    <a:srgbClr val="E68F00"/>
    <a:srgbClr val="D983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96" autoAdjust="0"/>
    <p:restoredTop sz="95735"/>
  </p:normalViewPr>
  <p:slideViewPr>
    <p:cSldViewPr snapToGrid="0" snapToObjects="1">
      <p:cViewPr varScale="1">
        <p:scale>
          <a:sx n="111" d="100"/>
          <a:sy n="111" d="100"/>
        </p:scale>
        <p:origin x="19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52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984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528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158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879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0735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182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311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511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34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754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88CC7-59FD-8349-8330-3CDC524F45E3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6900C-EB63-0041-BDF2-73F8E737FFC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912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7.6.OF.%20080-2026%20DGUTYP.pdf" TargetMode="External"/><Relationship Id="rId2" Type="http://schemas.openxmlformats.org/officeDocument/2006/relationships/hyperlink" Target="7.6.CURRICULUM%20C.P.%20MANUEL%20ORDU&#209;O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7.6.OF.DGUTYP-DIRECTOR%20DE%20&#193;RE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6273C39-E1CC-0A0D-9587-5C0BF3BF0116}"/>
              </a:ext>
            </a:extLst>
          </p:cNvPr>
          <p:cNvSpPr/>
          <p:nvPr/>
        </p:nvSpPr>
        <p:spPr>
          <a:xfrm>
            <a:off x="1936250" y="3033506"/>
            <a:ext cx="5271500" cy="153050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5208E7E-4B62-12E1-39FE-86BA964A40B6}"/>
              </a:ext>
            </a:extLst>
          </p:cNvPr>
          <p:cNvSpPr/>
          <p:nvPr/>
        </p:nvSpPr>
        <p:spPr>
          <a:xfrm>
            <a:off x="1936250" y="3273162"/>
            <a:ext cx="5271508" cy="153050"/>
          </a:xfrm>
          <a:prstGeom prst="rect">
            <a:avLst/>
          </a:prstGeom>
          <a:gradFill flip="none" rotWithShape="1">
            <a:gsLst>
              <a:gs pos="0">
                <a:srgbClr val="009C84">
                  <a:shade val="30000"/>
                  <a:satMod val="115000"/>
                </a:srgbClr>
              </a:gs>
              <a:gs pos="50000">
                <a:srgbClr val="009C84">
                  <a:shade val="67500"/>
                  <a:satMod val="115000"/>
                </a:srgbClr>
              </a:gs>
              <a:gs pos="100000">
                <a:srgbClr val="009C84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C0C63BF-75AD-494D-BFB6-89A4AE381ABE}"/>
              </a:ext>
            </a:extLst>
          </p:cNvPr>
          <p:cNvSpPr txBox="1"/>
          <p:nvPr/>
        </p:nvSpPr>
        <p:spPr>
          <a:xfrm>
            <a:off x="2285999" y="1256493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PUNTO No.7.5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C56F63-E622-4448-97D6-B12EB398A7A4}"/>
              </a:ext>
            </a:extLst>
          </p:cNvPr>
          <p:cNvSpPr txBox="1"/>
          <p:nvPr/>
        </p:nvSpPr>
        <p:spPr>
          <a:xfrm>
            <a:off x="1303830" y="1956288"/>
            <a:ext cx="67088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NOMBRAMIENTO PERSONAL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DIRECTIVO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B88D00F-B56B-4728-B46E-510A61FDFC8A}"/>
              </a:ext>
            </a:extLst>
          </p:cNvPr>
          <p:cNvSpPr txBox="1"/>
          <p:nvPr/>
        </p:nvSpPr>
        <p:spPr>
          <a:xfrm>
            <a:off x="246936" y="3600904"/>
            <a:ext cx="8650125" cy="50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713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DIRECTOR DE PLANEACIÓN Y EVALUACIÓN</a:t>
            </a:r>
          </a:p>
        </p:txBody>
      </p:sp>
    </p:spTree>
    <p:extLst>
      <p:ext uri="{BB962C8B-B14F-4D97-AF65-F5344CB8AC3E}">
        <p14:creationId xmlns:p14="http://schemas.microsoft.com/office/powerpoint/2010/main" val="391695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5CB46CE-E32B-8D40-9B79-7404C700A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19329"/>
              </p:ext>
            </p:extLst>
          </p:nvPr>
        </p:nvGraphicFramePr>
        <p:xfrm>
          <a:off x="176270" y="2021708"/>
          <a:ext cx="8791460" cy="22456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92345">
                  <a:extLst>
                    <a:ext uri="{9D8B030D-6E8A-4147-A177-3AD203B41FA5}">
                      <a16:colId xmlns:a16="http://schemas.microsoft.com/office/drawing/2014/main" val="2924392975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val="3643720219"/>
                    </a:ext>
                  </a:extLst>
                </a:gridCol>
                <a:gridCol w="2246085">
                  <a:extLst>
                    <a:ext uri="{9D8B030D-6E8A-4147-A177-3AD203B41FA5}">
                      <a16:colId xmlns:a16="http://schemas.microsoft.com/office/drawing/2014/main" val="975474062"/>
                    </a:ext>
                  </a:extLst>
                </a:gridCol>
                <a:gridCol w="1432193">
                  <a:extLst>
                    <a:ext uri="{9D8B030D-6E8A-4147-A177-3AD203B41FA5}">
                      <a16:colId xmlns:a16="http://schemas.microsoft.com/office/drawing/2014/main" val="2263984322"/>
                    </a:ext>
                  </a:extLst>
                </a:gridCol>
              </a:tblGrid>
              <a:tr h="599771"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PUESTO A OCUPAR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CURRICULUM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VIGENCIA</a:t>
                      </a:r>
                      <a:endParaRPr lang="es-MX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768114"/>
                  </a:ext>
                </a:extLst>
              </a:tr>
              <a:tr h="518613">
                <a:tc>
                  <a:txBody>
                    <a:bodyPr/>
                    <a:lstStyle/>
                    <a:p>
                      <a:endParaRPr lang="es-MX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MX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MX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C.P. JOSÉ MANUEL ORDUÑO MORENO</a:t>
                      </a:r>
                    </a:p>
                    <a:p>
                      <a:endParaRPr lang="es-MX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MX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DE PLANEACIÓN Y EVALUACIÓN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 action="ppaction://hlinkfile"/>
                        </a:rPr>
                        <a:t>7.6.CURRICULUM C.P. MANUEL ORDUÑO.pdf</a:t>
                      </a:r>
                      <a:endParaRPr lang="es-MX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DE AGOSTO DE 2026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69196939"/>
                  </a:ext>
                </a:extLst>
              </a:tr>
              <a:tr h="207851"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OFICIO ENVIADO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 action="ppaction://hlinkfile"/>
                        </a:rPr>
                        <a:t>7.6.OF. 080-2026 DGUTYP.pdf</a:t>
                      </a:r>
                      <a:endParaRPr lang="es-MX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3373"/>
                  </a:ext>
                </a:extLst>
              </a:tr>
              <a:tr h="207851"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ACUSE DGUTYP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800" b="1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 action="ppaction://hlinkfile"/>
                        </a:rPr>
                        <a:t>7.6.OF.DGUTYP-DIRECTOR DE ÁREA.pdf</a:t>
                      </a:r>
                      <a:endParaRPr lang="es-MX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MX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CB393">
                            <a:tint val="66000"/>
                            <a:satMod val="160000"/>
                          </a:srgbClr>
                        </a:gs>
                        <a:gs pos="50000">
                          <a:srgbClr val="0CB393">
                            <a:tint val="44500"/>
                            <a:satMod val="160000"/>
                          </a:srgbClr>
                        </a:gs>
                        <a:gs pos="100000">
                          <a:srgbClr val="0CB393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5070455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28F344DD-43AF-1342-BD16-9C26021CC685}"/>
              </a:ext>
            </a:extLst>
          </p:cNvPr>
          <p:cNvSpPr txBox="1"/>
          <p:nvPr/>
        </p:nvSpPr>
        <p:spPr>
          <a:xfrm>
            <a:off x="1663671" y="995868"/>
            <a:ext cx="5816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PERSONAL DIRECTIVO</a:t>
            </a:r>
          </a:p>
          <a:p>
            <a:pPr algn="ctr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UNIVERSIDAD TECNOLÓGICA DE GUAYMAS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MX" sz="2000" b="1" dirty="0">
              <a:solidFill>
                <a:srgbClr val="9E1E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8736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30071</TotalTime>
  <Words>75</Words>
  <Application>Microsoft Office PowerPoint</Application>
  <PresentationFormat>Presentación en pantalla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Joel Gil</dc:creator>
  <cp:lastModifiedBy>Marina</cp:lastModifiedBy>
  <cp:revision>885</cp:revision>
  <cp:lastPrinted>2024-05-27T19:40:00Z</cp:lastPrinted>
  <dcterms:created xsi:type="dcterms:W3CDTF">2022-01-31T20:03:20Z</dcterms:created>
  <dcterms:modified xsi:type="dcterms:W3CDTF">2026-10-01T17:18:09Z</dcterms:modified>
</cp:coreProperties>
</file>